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www.youtube.com/watch?v=p3wMwNxgcT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op.it/t/teaching-and-learning-with-primary-sourc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gif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Locating and Curating Online Primary Sources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David W. McMullen</a:t>
            </a:r>
          </a:p>
          <a:p>
            <a:r>
              <a:rPr lang="en-US" dirty="0" smtClean="0"/>
              <a:t>Dr. Sherrie C. Pardieck</a:t>
            </a:r>
          </a:p>
          <a:p>
            <a:r>
              <a:rPr lang="en-US" dirty="0" smtClean="0"/>
              <a:t>Dr. Dean A. Cantu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89" y="5139765"/>
            <a:ext cx="2070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Secondary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Summaries</a:t>
            </a:r>
          </a:p>
          <a:p>
            <a:r>
              <a:rPr lang="en-US" dirty="0" smtClean="0"/>
              <a:t>Re-</a:t>
            </a:r>
            <a:r>
              <a:rPr lang="en-US" dirty="0" err="1" smtClean="0"/>
              <a:t>tellings</a:t>
            </a:r>
            <a:endParaRPr lang="en-US" dirty="0" smtClean="0"/>
          </a:p>
          <a:p>
            <a:r>
              <a:rPr lang="en-US" dirty="0" smtClean="0"/>
              <a:t>Not Eye Witness Accounts – one or more steps removed from the event</a:t>
            </a:r>
          </a:p>
          <a:p>
            <a:r>
              <a:rPr lang="en-US" dirty="0" smtClean="0"/>
              <a:t>Interpretations /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53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Primary 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or some other search engine?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of Congress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Archives and Museums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920" y="2360970"/>
            <a:ext cx="1583035" cy="559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73" y="3738165"/>
            <a:ext cx="5100397" cy="4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Primary Sources through 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found primary sources – now what?</a:t>
            </a:r>
          </a:p>
          <a:p>
            <a:r>
              <a:rPr lang="en-US" dirty="0" smtClean="0"/>
              <a:t>Curation tools are like the old vertical files.</a:t>
            </a:r>
          </a:p>
          <a:p>
            <a:r>
              <a:rPr lang="en-US" dirty="0" smtClean="0"/>
              <a:t>Keyword indexing is important!</a:t>
            </a:r>
          </a:p>
          <a:p>
            <a:r>
              <a:rPr lang="en-US" dirty="0" smtClean="0"/>
              <a:t>Once you start curating, you can’t stop!</a:t>
            </a:r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00" y="4737118"/>
            <a:ext cx="4227177" cy="1527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024" y="4275453"/>
            <a:ext cx="765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www.youtube.com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watch?v</a:t>
            </a:r>
            <a:r>
              <a:rPr lang="en-US" sz="2400" dirty="0">
                <a:hlinkClick r:id="rId4"/>
              </a:rPr>
              <a:t>=p3wMwNxgcTU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19269"/>
            <a:ext cx="7272339" cy="1339009"/>
          </a:xfrm>
        </p:spPr>
        <p:txBody>
          <a:bodyPr/>
          <a:lstStyle/>
          <a:p>
            <a:r>
              <a:rPr lang="en-US" dirty="0" smtClean="0"/>
              <a:t>Examples of Primary Source Activities Linked to 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500132"/>
            <a:ext cx="7272339" cy="36260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David W. McMullen</a:t>
            </a:r>
          </a:p>
          <a:p>
            <a:pPr lvl="1"/>
            <a:r>
              <a:rPr lang="en-US" dirty="0" err="1" smtClean="0"/>
              <a:t>mcmullen@fsmail.bradley.edu</a:t>
            </a:r>
            <a:endParaRPr lang="en-US" dirty="0" smtClean="0"/>
          </a:p>
          <a:p>
            <a:r>
              <a:rPr lang="en-US" dirty="0" smtClean="0"/>
              <a:t>Dr. Sherrie C. Pardieck</a:t>
            </a:r>
          </a:p>
          <a:p>
            <a:pPr lvl="1"/>
            <a:r>
              <a:rPr lang="en-US" dirty="0" err="1" smtClean="0"/>
              <a:t>sherrie@fsmail.bradley.edu</a:t>
            </a:r>
            <a:endParaRPr lang="en-US" dirty="0" smtClean="0"/>
          </a:p>
          <a:p>
            <a:r>
              <a:rPr lang="en-US" dirty="0" smtClean="0"/>
              <a:t>Dr. Dean A. Cantu</a:t>
            </a:r>
          </a:p>
          <a:p>
            <a:pPr lvl="1"/>
            <a:r>
              <a:rPr lang="en-US" dirty="0" err="1" smtClean="0"/>
              <a:t>dcantu@fsmail.bradley.edu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73060"/>
            <a:ext cx="7272339" cy="1339009"/>
          </a:xfrm>
        </p:spPr>
        <p:txBody>
          <a:bodyPr/>
          <a:lstStyle/>
          <a:p>
            <a:r>
              <a:rPr lang="en-US" dirty="0" smtClean="0"/>
              <a:t>Introduction to the Teaching with Primary Sources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0256" y="3522012"/>
            <a:ext cx="7272339" cy="3035874"/>
          </a:xfrm>
        </p:spPr>
        <p:txBody>
          <a:bodyPr/>
          <a:lstStyle/>
          <a:p>
            <a:r>
              <a:rPr lang="en-US" i="1" dirty="0" smtClean="0"/>
              <a:t>Federally </a:t>
            </a:r>
            <a:r>
              <a:rPr lang="en-US" i="1" dirty="0"/>
              <a:t>funded project of Library of Congress to highlight resources of Library of Congress </a:t>
            </a:r>
            <a:r>
              <a:rPr lang="en-US" i="1" dirty="0" smtClean="0"/>
              <a:t>Website</a:t>
            </a:r>
          </a:p>
          <a:p>
            <a:r>
              <a:rPr lang="en-US" i="1" dirty="0"/>
              <a:t>Designed to prepare teachers to access, use, and produce curriculum using the digitized primary source materials from the Library of </a:t>
            </a:r>
            <a:r>
              <a:rPr lang="en-US" i="1" dirty="0" smtClean="0"/>
              <a:t>Congress</a:t>
            </a:r>
          </a:p>
          <a:p>
            <a:r>
              <a:rPr lang="en-US" i="1" dirty="0"/>
              <a:t>Four Illinois </a:t>
            </a:r>
            <a:r>
              <a:rPr lang="en-US" i="1" dirty="0" smtClean="0"/>
              <a:t>Universities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" name="Picture 6" descr="TPS_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2214584"/>
            <a:ext cx="5504758" cy="1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</p:txBody>
      </p:sp>
      <p:pic>
        <p:nvPicPr>
          <p:cNvPr id="4" name="Picture 3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Video/Film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  <p:pic>
        <p:nvPicPr>
          <p:cNvPr id="10" name="Picture 9" descr="Ellis Island Fil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5" y="3355543"/>
            <a:ext cx="5513534" cy="13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Video/Film</a:t>
            </a:r>
          </a:p>
          <a:p>
            <a:pPr lvl="1"/>
            <a:r>
              <a:rPr lang="en-US" dirty="0" smtClean="0"/>
              <a:t>Political Cartoons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  <p:pic>
        <p:nvPicPr>
          <p:cNvPr id="10" name="Picture 9" descr="Ellis Island Fil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5" y="3355543"/>
            <a:ext cx="5513534" cy="138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26697">
            <a:off x="5640018" y="2283420"/>
            <a:ext cx="2882910" cy="4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155</TotalTime>
  <Words>336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Locating and Curating Online Primary Sources </vt:lpstr>
      <vt:lpstr>Introduction to the Teaching with Primary Sources Project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Secondary Sources?</vt:lpstr>
      <vt:lpstr>Finding Primary Sources Online</vt:lpstr>
      <vt:lpstr>Organizing Primary Sources through Curation</vt:lpstr>
      <vt:lpstr>Examples of Primary Source Activities Linked to Common Core Standards</vt:lpstr>
      <vt:lpstr>Questions?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and Curating Online Primary Sources </dc:title>
  <dc:creator>David McMullen</dc:creator>
  <cp:lastModifiedBy>David McMullen</cp:lastModifiedBy>
  <cp:revision>24</cp:revision>
  <dcterms:created xsi:type="dcterms:W3CDTF">2014-10-14T22:20:34Z</dcterms:created>
  <dcterms:modified xsi:type="dcterms:W3CDTF">2014-10-15T00:57:26Z</dcterms:modified>
</cp:coreProperties>
</file>